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4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395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0761F-B472-447B-BB13-B53A2BB1AD11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9F830-DA32-4591-A40A-25548BE9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F7F6B-2217-4EAB-B579-D423C5B3E744}" type="datetime1">
              <a:rPr lang="en-US" smtClean="0"/>
              <a:t>11/20/2017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2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4F3F-D3AD-40D8-9884-7B8997EB96B4}" type="datetime1">
              <a:rPr lang="en-US" smtClean="0"/>
              <a:t>11/20/2017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9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D5B8-DBA5-40B4-835A-95DB6B0D1186}" type="datetime1">
              <a:rPr lang="en-US" smtClean="0"/>
              <a:t>11/20/2017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3B41-A422-434E-8EA0-B0A6A41602C7}" type="datetime1">
              <a:rPr lang="en-US" smtClean="0"/>
              <a:t>11/20/2017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C8DA-AC3E-4315-9418-C338A8AFC93A}" type="datetime1">
              <a:rPr lang="en-US" smtClean="0"/>
              <a:t>11/20/2017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1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38547-E1C6-4602-8325-518E62E507A4}" type="datetime1">
              <a:rPr lang="en-US" smtClean="0"/>
              <a:t>11/20/2017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9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C6838-A332-4C18-8435-DBCFC39EBBC1}" type="datetime1">
              <a:rPr lang="en-US" smtClean="0"/>
              <a:t>11/20/2017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5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04D4B-CD68-41B1-8A24-EEAAE2203180}" type="datetime1">
              <a:rPr lang="en-US" smtClean="0"/>
              <a:t>11/20/2017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3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99BC2-964E-4696-9053-2763BAA62B58}" type="datetime1">
              <a:rPr lang="en-US" smtClean="0"/>
              <a:t>11/20/2017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5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57CF-2EB2-40E8-BBBC-580C8FFBCD8B}" type="datetime1">
              <a:rPr lang="en-US" smtClean="0"/>
              <a:t>11/20/2017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5E34-A470-4E13-A3FA-8CCF28B2D8BA}" type="datetime1">
              <a:rPr lang="en-US" smtClean="0"/>
              <a:t>11/20/2017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1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AC282-63FA-4E65-ACB7-4FC0EB3EB90D}" type="datetime1">
              <a:rPr lang="en-US" smtClean="0"/>
              <a:t>11/20/2017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0411-5B5E-43B5-820C-B93F305B3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0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883658"/>
            <a:ext cx="7086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latin typeface="Times New Roman" pitchFamily="18" charset="0"/>
                <a:cs typeface="Times New Roman" pitchFamily="18" charset="0"/>
              </a:rPr>
              <a:t>Basic procedure for MD simulations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3276599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Yaozong Li</a:t>
            </a:r>
          </a:p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Nov. 20, 2017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429000" y="457200"/>
            <a:ext cx="1981200" cy="1143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Protein preparation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286000" y="1938867"/>
            <a:ext cx="1981200" cy="1143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Solvating the system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724400" y="1938867"/>
            <a:ext cx="1981200" cy="1143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Ionizing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429000" y="3505200"/>
            <a:ext cx="1981200" cy="1143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Minimization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429000" y="5181600"/>
            <a:ext cx="1981200" cy="11430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MD simulation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直接箭头连接符 9"/>
          <p:cNvCxnSpPr>
            <a:stCxn id="4" idx="2"/>
            <a:endCxn id="5" idx="0"/>
          </p:cNvCxnSpPr>
          <p:nvPr/>
        </p:nvCxnSpPr>
        <p:spPr>
          <a:xfrm flipH="1">
            <a:off x="3276600" y="1600200"/>
            <a:ext cx="1143000" cy="338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4" idx="2"/>
            <a:endCxn id="6" idx="0"/>
          </p:cNvCxnSpPr>
          <p:nvPr/>
        </p:nvCxnSpPr>
        <p:spPr>
          <a:xfrm>
            <a:off x="4419600" y="1600200"/>
            <a:ext cx="1295400" cy="338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>
            <a:stCxn id="5" idx="2"/>
            <a:endCxn id="7" idx="0"/>
          </p:cNvCxnSpPr>
          <p:nvPr/>
        </p:nvCxnSpPr>
        <p:spPr>
          <a:xfrm>
            <a:off x="3276600" y="3081867"/>
            <a:ext cx="1143000" cy="423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6" idx="2"/>
            <a:endCxn id="7" idx="0"/>
          </p:cNvCxnSpPr>
          <p:nvPr/>
        </p:nvCxnSpPr>
        <p:spPr>
          <a:xfrm flipH="1">
            <a:off x="4419600" y="3081867"/>
            <a:ext cx="1295400" cy="4233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7" idx="2"/>
            <a:endCxn id="8" idx="0"/>
          </p:cNvCxnSpPr>
          <p:nvPr/>
        </p:nvCxnSpPr>
        <p:spPr>
          <a:xfrm>
            <a:off x="4419600" y="4648200"/>
            <a:ext cx="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9600" y="838200"/>
            <a:ext cx="419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" y="2438400"/>
            <a:ext cx="419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3962400"/>
            <a:ext cx="419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" y="5562600"/>
            <a:ext cx="419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Protein preparation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34069"/>
            <a:ext cx="39433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781050" y="5193268"/>
            <a:ext cx="3265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>
                <a:latin typeface="Times New Roman" pitchFamily="18" charset="0"/>
                <a:cs typeface="Times New Roman" pitchFamily="18" charset="0"/>
              </a:rPr>
              <a:t>Chem. Sci., 2017, 8, 3453–3464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9812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IGF-1RK</a:t>
            </a:r>
          </a:p>
          <a:p>
            <a:pPr algn="ctr"/>
            <a:r>
              <a:rPr lang="en-US" dirty="0" smtClean="0"/>
              <a:t>Apo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1470378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Download original PDB file (1p4o, chain A)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Extract the target structure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Fix the structure (check the sequence, add hydrogen,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regulate side chains of protein residues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make up the missing parts)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22819" y="4517999"/>
            <a:ext cx="157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PyMoL</a:t>
            </a:r>
            <a:r>
              <a:rPr lang="en-US" b="1" dirty="0" smtClean="0"/>
              <a:t> Show)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233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upload.wikimedia.org/wikipedia/commons/thumb/a/a9/Amino_Acids.svg/440px-Amino_Acid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9753"/>
            <a:ext cx="5257800" cy="64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3341511" y="2150912"/>
            <a:ext cx="5774267" cy="2562199"/>
            <a:chOff x="3341511" y="2150912"/>
            <a:chExt cx="5774267" cy="2562199"/>
          </a:xfrm>
        </p:grpSpPr>
        <p:sp>
          <p:nvSpPr>
            <p:cNvPr id="5" name="太阳形 4"/>
            <p:cNvSpPr/>
            <p:nvPr/>
          </p:nvSpPr>
          <p:spPr>
            <a:xfrm>
              <a:off x="3341511" y="2221089"/>
              <a:ext cx="304800" cy="304800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太阳形 5"/>
            <p:cNvSpPr/>
            <p:nvPr/>
          </p:nvSpPr>
          <p:spPr>
            <a:xfrm>
              <a:off x="3646311" y="4267200"/>
              <a:ext cx="304800" cy="304800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太阳形 6"/>
            <p:cNvSpPr/>
            <p:nvPr/>
          </p:nvSpPr>
          <p:spPr>
            <a:xfrm>
              <a:off x="4229100" y="4408311"/>
              <a:ext cx="304800" cy="304800"/>
            </a:xfrm>
            <a:prstGeom prst="su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新月形 7"/>
            <p:cNvSpPr/>
            <p:nvPr/>
          </p:nvSpPr>
          <p:spPr>
            <a:xfrm>
              <a:off x="5638800" y="2246489"/>
              <a:ext cx="152400" cy="293511"/>
            </a:xfrm>
            <a:prstGeom prst="moo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新月形 8"/>
            <p:cNvSpPr/>
            <p:nvPr/>
          </p:nvSpPr>
          <p:spPr>
            <a:xfrm>
              <a:off x="6248400" y="2252133"/>
              <a:ext cx="152400" cy="293511"/>
            </a:xfrm>
            <a:prstGeom prst="moo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10778" y="2150912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Protonation states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15200" y="4082534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rotation</a:t>
              </a:r>
              <a:endParaRPr lang="en-US" dirty="0"/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Solvating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ionizing the system</a:t>
            </a:r>
            <a:endParaRPr lang="en-US" dirty="0"/>
          </a:p>
        </p:txBody>
      </p:sp>
      <p:pic>
        <p:nvPicPr>
          <p:cNvPr id="4098" name="Picture 2" descr="C:\Users\yali0008\Desktop\HPC2N_MD\NAMD_course_HPC2N\syste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r="9630"/>
          <a:stretch/>
        </p:blipFill>
        <p:spPr bwMode="auto">
          <a:xfrm>
            <a:off x="2133600" y="1185333"/>
            <a:ext cx="475262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83400" y="5181600"/>
            <a:ext cx="157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</a:t>
            </a:r>
            <a:r>
              <a:rPr lang="en-US" b="1" dirty="0" err="1" smtClean="0"/>
              <a:t>PyMoL</a:t>
            </a:r>
            <a:r>
              <a:rPr lang="en-US" b="1" dirty="0" smtClean="0"/>
              <a:t> Show)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54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76200"/>
            <a:ext cx="8763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 &amp; 4. Minimization &amp;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MD simulation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39624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Configuration file: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psf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Coordinates (PDB)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Parameters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Interactions (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vdW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&amp; electrostatic)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Temperature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&amp; pressure control</a:t>
            </a:r>
          </a:p>
          <a:p>
            <a:pPr marL="342900" indent="-342900">
              <a:buAutoNum type="arabi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Periodic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boundary conditions</a:t>
            </a:r>
          </a:p>
          <a:p>
            <a:pPr marL="342900" indent="-342900"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" y="64911"/>
            <a:ext cx="87630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5. Parameterization of small molecules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54218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easy way: search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parameter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databases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(e.g.,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https://cgenff.paramchem.org/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4933"/>
            <a:ext cx="4893733" cy="365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3515564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0411-5B5E-43B5-820C-B93F305B33BE}" type="slidenum">
              <a:rPr lang="en-US" smtClean="0"/>
              <a:t>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53" y="76200"/>
            <a:ext cx="388883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76200" y="6336268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>
                <a:latin typeface="Times New Roman" pitchFamily="18" charset="0"/>
                <a:cs typeface="Times New Roman" pitchFamily="18" charset="0"/>
              </a:rPr>
              <a:t>J Comput Chem. 2010 Mar;31(4):671-90.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630030"/>
              </p:ext>
            </p:extLst>
          </p:nvPr>
        </p:nvGraphicFramePr>
        <p:xfrm>
          <a:off x="1089020" y="990600"/>
          <a:ext cx="2111380" cy="314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MDLDrawObject Class" r:id="rId4" imgW="3286057" imgH="4895760" progId="MDLDrawOLE.MDLDrawObject.1">
                  <p:embed/>
                </p:oleObj>
              </mc:Choice>
              <mc:Fallback>
                <p:oleObj name="MDLDrawObject Class" r:id="rId4" imgW="3286057" imgH="4895760" progId="MDLDrawOLE.MDLDrawObjec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9020" y="990600"/>
                        <a:ext cx="2111380" cy="314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1504062" y="1174328"/>
            <a:ext cx="1151288" cy="2009422"/>
            <a:chOff x="1580262" y="1533878"/>
            <a:chExt cx="1151288" cy="200942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698620" y="2369256"/>
              <a:ext cx="685800" cy="2286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769176" y="3543300"/>
              <a:ext cx="73977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1580262" y="3009900"/>
              <a:ext cx="832730" cy="76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519178" y="1533878"/>
              <a:ext cx="212372" cy="45720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546570" y="4288650"/>
            <a:ext cx="112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3673</TotalTime>
  <Words>167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宋体</vt:lpstr>
      <vt:lpstr>Arial</vt:lpstr>
      <vt:lpstr>Calibri</vt:lpstr>
      <vt:lpstr>Times New Roman</vt:lpstr>
      <vt:lpstr>Office 主题​​</vt:lpstr>
      <vt:lpstr>MDLDrawObject Class</vt:lpstr>
      <vt:lpstr>PowerPoint Presentation</vt:lpstr>
      <vt:lpstr>PowerPoint Presentation</vt:lpstr>
      <vt:lpstr>1. Protein preparation</vt:lpstr>
      <vt:lpstr>PowerPoint Presentation</vt:lpstr>
      <vt:lpstr>2. Solvating and ionizing the system</vt:lpstr>
      <vt:lpstr>3 &amp; 4. Minimization &amp; MD simulation</vt:lpstr>
      <vt:lpstr>5. Parameterization of small molecules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Thinkpad</dc:creator>
  <cp:lastModifiedBy>pedro ojeda</cp:lastModifiedBy>
  <cp:revision>38</cp:revision>
  <dcterms:created xsi:type="dcterms:W3CDTF">2016-02-02T22:19:11Z</dcterms:created>
  <dcterms:modified xsi:type="dcterms:W3CDTF">2017-11-20T08:29:06Z</dcterms:modified>
</cp:coreProperties>
</file>